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48" d="100"/>
          <a:sy n="48" d="100"/>
        </p:scale>
        <p:origin x="51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 Ze" userId="e8aba46fdd8ea8e6" providerId="LiveId" clId="{58E3AD3F-B140-4BFE-B170-043EF235E7D9}"/>
    <pc:docChg chg="custSel delSld modSld">
      <pc:chgData name="Tom Ze" userId="e8aba46fdd8ea8e6" providerId="LiveId" clId="{58E3AD3F-B140-4BFE-B170-043EF235E7D9}" dt="2018-02-04T15:27:14.368" v="473" actId="2696"/>
      <pc:docMkLst>
        <pc:docMk/>
      </pc:docMkLst>
      <pc:sldChg chg="modSp">
        <pc:chgData name="Tom Ze" userId="e8aba46fdd8ea8e6" providerId="LiveId" clId="{58E3AD3F-B140-4BFE-B170-043EF235E7D9}" dt="2018-02-04T15:26:27.963" v="446" actId="20577"/>
        <pc:sldMkLst>
          <pc:docMk/>
          <pc:sldMk cId="1456364784" sldId="258"/>
        </pc:sldMkLst>
        <pc:spChg chg="mod">
          <ac:chgData name="Tom Ze" userId="e8aba46fdd8ea8e6" providerId="LiveId" clId="{58E3AD3F-B140-4BFE-B170-043EF235E7D9}" dt="2018-02-04T15:21:05.509" v="210" actId="1076"/>
          <ac:spMkLst>
            <pc:docMk/>
            <pc:sldMk cId="1456364784" sldId="258"/>
            <ac:spMk id="8" creationId="{D8B87874-1D9D-41A0-97FA-B2D65E5DA6E1}"/>
          </ac:spMkLst>
        </pc:spChg>
        <pc:spChg chg="mod">
          <ac:chgData name="Tom Ze" userId="e8aba46fdd8ea8e6" providerId="LiveId" clId="{58E3AD3F-B140-4BFE-B170-043EF235E7D9}" dt="2018-02-04T15:20:58.995" v="209" actId="20577"/>
          <ac:spMkLst>
            <pc:docMk/>
            <pc:sldMk cId="1456364784" sldId="258"/>
            <ac:spMk id="13" creationId="{00000000-0000-0000-0000-000000000000}"/>
          </ac:spMkLst>
        </pc:spChg>
        <pc:spChg chg="mod">
          <ac:chgData name="Tom Ze" userId="e8aba46fdd8ea8e6" providerId="LiveId" clId="{58E3AD3F-B140-4BFE-B170-043EF235E7D9}" dt="2018-02-04T15:26:27.963" v="446" actId="20577"/>
          <ac:spMkLst>
            <pc:docMk/>
            <pc:sldMk cId="1456364784" sldId="258"/>
            <ac:spMk id="17" creationId="{3900085D-C812-4F45-B03D-E0263D1DD01A}"/>
          </ac:spMkLst>
        </pc:spChg>
      </pc:sldChg>
      <pc:sldChg chg="delSp modSp">
        <pc:chgData name="Tom Ze" userId="e8aba46fdd8ea8e6" providerId="LiveId" clId="{58E3AD3F-B140-4BFE-B170-043EF235E7D9}" dt="2018-02-04T15:27:00.861" v="472" actId="5793"/>
        <pc:sldMkLst>
          <pc:docMk/>
          <pc:sldMk cId="2998558080" sldId="259"/>
        </pc:sldMkLst>
        <pc:spChg chg="mod">
          <ac:chgData name="Tom Ze" userId="e8aba46fdd8ea8e6" providerId="LiveId" clId="{58E3AD3F-B140-4BFE-B170-043EF235E7D9}" dt="2018-02-04T15:23:32.987" v="229" actId="20577"/>
          <ac:spMkLst>
            <pc:docMk/>
            <pc:sldMk cId="2998558080" sldId="259"/>
            <ac:spMk id="4" creationId="{39CEFB3F-B1DA-47F5-8A84-A8A82D70AC38}"/>
          </ac:spMkLst>
        </pc:spChg>
        <pc:spChg chg="mod">
          <ac:chgData name="Tom Ze" userId="e8aba46fdd8ea8e6" providerId="LiveId" clId="{58E3AD3F-B140-4BFE-B170-043EF235E7D9}" dt="2018-02-04T15:27:00.861" v="472" actId="5793"/>
          <ac:spMkLst>
            <pc:docMk/>
            <pc:sldMk cId="2998558080" sldId="259"/>
            <ac:spMk id="13" creationId="{00000000-0000-0000-0000-000000000000}"/>
          </ac:spMkLst>
        </pc:spChg>
        <pc:spChg chg="del">
          <ac:chgData name="Tom Ze" userId="e8aba46fdd8ea8e6" providerId="LiveId" clId="{58E3AD3F-B140-4BFE-B170-043EF235E7D9}" dt="2018-02-04T15:21:56.298" v="211" actId="478"/>
          <ac:spMkLst>
            <pc:docMk/>
            <pc:sldMk cId="2998558080" sldId="259"/>
            <ac:spMk id="17" creationId="{4227C20C-5D3E-4B85-9EFE-279B439F5FC0}"/>
          </ac:spMkLst>
        </pc:spChg>
        <pc:spChg chg="mod">
          <ac:chgData name="Tom Ze" userId="e8aba46fdd8ea8e6" providerId="LiveId" clId="{58E3AD3F-B140-4BFE-B170-043EF235E7D9}" dt="2018-02-04T15:26:43.786" v="457" actId="20577"/>
          <ac:spMkLst>
            <pc:docMk/>
            <pc:sldMk cId="2998558080" sldId="259"/>
            <ac:spMk id="19" creationId="{FEBFE6AC-DAC0-444D-99C5-C61F3E1378E9}"/>
          </ac:spMkLst>
        </pc:spChg>
      </pc:sldChg>
      <pc:sldChg chg="del">
        <pc:chgData name="Tom Ze" userId="e8aba46fdd8ea8e6" providerId="LiveId" clId="{58E3AD3F-B140-4BFE-B170-043EF235E7D9}" dt="2018-02-04T15:27:14.368" v="473" actId="2696"/>
        <pc:sldMkLst>
          <pc:docMk/>
          <pc:sldMk cId="3533385642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C4E804-624D-4015-B823-C0F98BF1BE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FA54170-7206-4400-9407-C19875F033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0834EE6-54AC-4D4C-A169-E9723121A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EB69-ED5C-4B47-9A63-B23202E2A869}" type="datetimeFigureOut">
              <a:rPr lang="pl-PL" smtClean="0"/>
              <a:t>04.02.2018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1DA3F30-76EF-4E3A-B8DB-AD9124CA9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28DD5DC-8DEE-4B2C-8E92-AF244E051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C7458-70FA-4F90-9668-6381CDD119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2030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BE494F-FDD4-4A3C-BD4C-402F7D5DC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697A55C-51DF-486B-84F2-0641A6EAE2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F0937D6-79DB-45B3-9070-DE898A9B5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EB69-ED5C-4B47-9A63-B23202E2A869}" type="datetimeFigureOut">
              <a:rPr lang="pl-PL" smtClean="0"/>
              <a:t>04.02.2018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E5CA35B-24C4-4255-A7A8-D128737F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C848BDF-77F0-4186-A217-D653F287F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C7458-70FA-4F90-9668-6381CDD119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6821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AC5EA02D-4252-4103-861D-B313A35283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296DCA4-810E-4FAD-9824-70471B5B90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8A09FF5-9DA4-48B3-9792-4983E3EA8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EB69-ED5C-4B47-9A63-B23202E2A869}" type="datetimeFigureOut">
              <a:rPr lang="pl-PL" smtClean="0"/>
              <a:t>04.02.2018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15C6795-B899-4DE2-89FE-F1E670C32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124B225-50AF-4A1C-AF85-D7DC4054C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C7458-70FA-4F90-9668-6381CDD119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5543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0EFA67-C75F-47A3-A5C9-E2B035A5E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B518B-1769-4766-82E2-35DD0688A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6D4B21E-BD59-485A-A4B5-77720B6E7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EB69-ED5C-4B47-9A63-B23202E2A869}" type="datetimeFigureOut">
              <a:rPr lang="pl-PL" smtClean="0"/>
              <a:t>04.02.2018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EE94A10-B199-4A6C-803A-6E5E0B157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75C12AF-5B23-445D-A8BB-E99AFF1CA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C7458-70FA-4F90-9668-6381CDD119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9850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0F05B4-D0E2-411A-9A31-82C76D231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258BCAC-81AB-4935-87A1-981D64712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AEB00D8-21AE-413F-9E5C-EFECE68D1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EB69-ED5C-4B47-9A63-B23202E2A869}" type="datetimeFigureOut">
              <a:rPr lang="pl-PL" smtClean="0"/>
              <a:t>04.02.2018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191D1DB-6C8B-4AE9-ADA2-838D350F3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E202A01-6C1A-40AF-8414-194F79605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C7458-70FA-4F90-9668-6381CDD119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6022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71967E-E040-4FC3-BF37-F67906B99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5ECE80-9D14-4100-BA0B-E29239BB63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01BE3CA-E2F0-4310-B3F1-3821D26DD1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9F5F219-3F67-41E2-ADA7-8A4D935CC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EB69-ED5C-4B47-9A63-B23202E2A869}" type="datetimeFigureOut">
              <a:rPr lang="pl-PL" smtClean="0"/>
              <a:t>04.02.2018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9BE366B-7DAE-4034-9CB3-72E3C65B6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E881AED-FD79-45C4-8207-B06E2A658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C7458-70FA-4F90-9668-6381CDD119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14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1702F9-109D-4494-B0C6-C3567CC50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903BF6D-822D-4827-976B-597A8F8D3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D36F577-C418-42DA-B673-F66460DB2B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8C938C1-17EF-4635-873D-4610066482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4B49738-D160-4B87-A7DC-BFFECABB19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29222FCE-9B16-453D-A8DA-07092B704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EB69-ED5C-4B47-9A63-B23202E2A869}" type="datetimeFigureOut">
              <a:rPr lang="pl-PL" smtClean="0"/>
              <a:t>04.02.2018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4981C955-230A-43B0-BE7E-682442583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1661768C-88D2-40B4-9601-01823E6BC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C7458-70FA-4F90-9668-6381CDD119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525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5E8F33-451F-41EE-BFB2-F320A31F8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230EC0E-5BFD-48B8-8F57-EAAE35F15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EB69-ED5C-4B47-9A63-B23202E2A869}" type="datetimeFigureOut">
              <a:rPr lang="pl-PL" smtClean="0"/>
              <a:t>04.02.2018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18E8BFF-2C5A-4AEF-B20D-9DE8DA7ED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32C6176-2B0E-4192-B8F8-6E047FC8F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C7458-70FA-4F90-9668-6381CDD119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490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D01154E0-AD27-4C26-9595-0A7967370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EB69-ED5C-4B47-9A63-B23202E2A869}" type="datetimeFigureOut">
              <a:rPr lang="pl-PL" smtClean="0"/>
              <a:t>04.02.2018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769D6EB8-0266-47B1-8A76-6AE0B1DAD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CD348A7-9EEC-4444-9EB3-1C28126D6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C7458-70FA-4F90-9668-6381CDD119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1692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013A4C-C67A-496F-9EA2-C501CB7D3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FBA5CA-76FC-4736-A277-CB8A4F97A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8C23F8F-8573-452E-A50E-0DB2449237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F2CD8E6-546E-4FDE-8A89-97A378235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EB69-ED5C-4B47-9A63-B23202E2A869}" type="datetimeFigureOut">
              <a:rPr lang="pl-PL" smtClean="0"/>
              <a:t>04.02.2018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93FEBFB-8C39-43E5-9878-52317B4BA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3371A8C-7545-4A88-ADD9-10434273B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C7458-70FA-4F90-9668-6381CDD119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0558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F900A1-CA75-4828-A07F-9FE77E1AE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1C45AA9-DCC7-44F3-AF38-4EE6D0CEAF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A9CA1C8-BAE8-4643-9135-887F44EC56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8876FAD-8D43-4163-864E-E0B4BE093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EB69-ED5C-4B47-9A63-B23202E2A869}" type="datetimeFigureOut">
              <a:rPr lang="pl-PL" smtClean="0"/>
              <a:t>04.02.2018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BB140F3-BDD2-4FDB-82B0-1895F5F68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A950775-59E5-472C-B0E4-7251563BB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C7458-70FA-4F90-9668-6381CDD119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7996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15C01FE6-48AC-4E62-8B10-F80A85BE1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242137F-67C9-4C91-B166-B9ABAB9595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798341C-BD94-4A2F-8AB1-D02A7B2D48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EEB69-ED5C-4B47-9A63-B23202E2A869}" type="datetimeFigureOut">
              <a:rPr lang="pl-PL" smtClean="0"/>
              <a:t>04.02.2018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BAA962A-F531-4F36-A434-6FBCC47DD4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F77E9D7-A75D-4D6E-8C40-466DE4FBF9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C7458-70FA-4F90-9668-6381CDD119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5409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Symbol zastępczy zawartości 3">
            <a:extLst>
              <a:ext uri="{FF2B5EF4-FFF2-40B4-BE49-F238E27FC236}">
                <a16:creationId xmlns:a16="http://schemas.microsoft.com/office/drawing/2014/main" id="{EB547FD6-7EF8-499C-A233-3BD11F836B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480060" y="1006846"/>
            <a:ext cx="3425957" cy="4843827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5967D5ED-56B8-403C-91EA-65EC2CF9C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0794" y="1430357"/>
            <a:ext cx="7632307" cy="1953567"/>
          </a:xfrm>
        </p:spPr>
        <p:txBody>
          <a:bodyPr>
            <a:normAutofit/>
          </a:bodyPr>
          <a:lstStyle/>
          <a:p>
            <a:pPr algn="ctr"/>
            <a:r>
              <a:rPr lang="pl-PL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Darmowe kursy!</a:t>
            </a:r>
          </a:p>
        </p:txBody>
      </p:sp>
      <p:sp>
        <p:nvSpPr>
          <p:cNvPr id="13" name="Content Placeholder 8"/>
          <p:cNvSpPr>
            <a:spLocks noGrp="1"/>
          </p:cNvSpPr>
          <p:nvPr>
            <p:ph idx="1"/>
          </p:nvPr>
        </p:nvSpPr>
        <p:spPr>
          <a:xfrm>
            <a:off x="4826759" y="2860713"/>
            <a:ext cx="6240379" cy="361207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pl-PL" sz="2400" b="1" dirty="0">
              <a:solidFill>
                <a:schemeClr val="bg1"/>
              </a:solidFill>
            </a:endParaRPr>
          </a:p>
          <a:p>
            <a:pPr algn="ctr">
              <a:buFontTx/>
              <a:buChar char="-"/>
            </a:pPr>
            <a:r>
              <a:rPr lang="pl-PL" sz="2400" b="1" dirty="0">
                <a:solidFill>
                  <a:schemeClr val="bg1"/>
                </a:solidFill>
              </a:rPr>
              <a:t>Kurs „Kwalifikowany pracownik ochrony”</a:t>
            </a:r>
          </a:p>
          <a:p>
            <a:pPr algn="ctr">
              <a:buFontTx/>
              <a:buChar char="-"/>
            </a:pPr>
            <a:r>
              <a:rPr lang="pl-PL" sz="2400" b="1" dirty="0">
                <a:solidFill>
                  <a:schemeClr val="bg1"/>
                </a:solidFill>
              </a:rPr>
              <a:t>Kurs doskonalący kwalifikowanych pracowników ochrony!</a:t>
            </a:r>
          </a:p>
          <a:p>
            <a:pPr marL="0" indent="0" algn="ctr">
              <a:buNone/>
            </a:pPr>
            <a:r>
              <a:rPr lang="pl-PL" sz="2400" b="1" dirty="0">
                <a:solidFill>
                  <a:schemeClr val="bg1"/>
                </a:solidFill>
              </a:rPr>
              <a:t>Projekt realizujemy w  województwie Opolskim.</a:t>
            </a:r>
          </a:p>
          <a:p>
            <a:pPr marL="0" indent="0">
              <a:buNone/>
            </a:pPr>
            <a:endParaRPr lang="pl-PL" sz="2400" b="1" dirty="0">
              <a:solidFill>
                <a:schemeClr val="bg1"/>
              </a:solidFill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39CEFB3F-B1DA-47F5-8A84-A8A82D70AC38}"/>
              </a:ext>
            </a:extLst>
          </p:cNvPr>
          <p:cNvSpPr txBox="1"/>
          <p:nvPr/>
        </p:nvSpPr>
        <p:spPr>
          <a:xfrm>
            <a:off x="480060" y="5976668"/>
            <a:ext cx="30331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Kursy24.info</a:t>
            </a:r>
          </a:p>
          <a:p>
            <a:pPr algn="ctr"/>
            <a:r>
              <a:rPr lang="pl-PL" b="1" dirty="0"/>
              <a:t>FB//</a:t>
            </a:r>
            <a:r>
              <a:rPr lang="pl-PL" b="1" dirty="0" err="1"/>
              <a:t>wolfpila</a:t>
            </a:r>
            <a:endParaRPr lang="pl-PL" b="1" dirty="0"/>
          </a:p>
          <a:p>
            <a:endParaRPr lang="pl-PL" dirty="0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D8B87874-1D9D-41A0-97FA-B2D65E5DA6E1}"/>
              </a:ext>
            </a:extLst>
          </p:cNvPr>
          <p:cNvSpPr txBox="1"/>
          <p:nvPr/>
        </p:nvSpPr>
        <p:spPr>
          <a:xfrm>
            <a:off x="8743639" y="5427643"/>
            <a:ext cx="32442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Nabór trwa do kwietnia 2018r.</a:t>
            </a:r>
          </a:p>
          <a:p>
            <a:pPr algn="ctr"/>
            <a:r>
              <a:rPr lang="pl-P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Zapisz się już dziś!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3900085D-C812-4F45-B03D-E0263D1DD01A}"/>
              </a:ext>
            </a:extLst>
          </p:cNvPr>
          <p:cNvSpPr txBox="1"/>
          <p:nvPr/>
        </p:nvSpPr>
        <p:spPr>
          <a:xfrm>
            <a:off x="4386077" y="46974"/>
            <a:ext cx="597491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WOLF SECURITY</a:t>
            </a:r>
          </a:p>
          <a:p>
            <a:pPr algn="ctr"/>
            <a:r>
              <a:rPr lang="pl-PL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PROFESSIONAL SECURITY AND MILITARY </a:t>
            </a:r>
            <a:r>
              <a:rPr lang="pl-PL" sz="2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</a:t>
            </a:r>
          </a:p>
          <a:p>
            <a:pPr algn="ctr"/>
            <a:r>
              <a:rPr lang="pl-PL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Telefon: 791-613-414, 533-413-359</a:t>
            </a:r>
          </a:p>
          <a:p>
            <a:pPr algn="ctr"/>
            <a:r>
              <a:rPr lang="pl-P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Email: t.zegan@kursy24.info</a:t>
            </a:r>
          </a:p>
        </p:txBody>
      </p:sp>
    </p:spTree>
    <p:extLst>
      <p:ext uri="{BB962C8B-B14F-4D97-AF65-F5344CB8AC3E}">
        <p14:creationId xmlns:p14="http://schemas.microsoft.com/office/powerpoint/2010/main" val="1456364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A376EFB1-01CF-419F-ABF1-2AF02BBFCBD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50604" y="0"/>
            <a:ext cx="6141396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19">
            <a:extLst>
              <a:ext uri="{FF2B5EF4-FFF2-40B4-BE49-F238E27FC236}">
                <a16:creationId xmlns:a16="http://schemas.microsoft.com/office/drawing/2014/main" id="{FF9DEA15-78BD-4750-AA18-B9F28A6D5AB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50604" y="0"/>
            <a:ext cx="4319042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Symbol zastępczy zawartości 3">
            <a:extLst>
              <a:ext uri="{FF2B5EF4-FFF2-40B4-BE49-F238E27FC236}">
                <a16:creationId xmlns:a16="http://schemas.microsoft.com/office/drawing/2014/main" id="{EB547FD6-7EF8-499C-A233-3BD11F836B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872873" y="985673"/>
            <a:ext cx="3813031" cy="5391097"/>
          </a:xfrm>
          <a:prstGeom prst="rect">
            <a:avLst/>
          </a:prstGeom>
        </p:spPr>
      </p:pic>
      <p:sp>
        <p:nvSpPr>
          <p:cNvPr id="13" name="Content Placeholder 8"/>
          <p:cNvSpPr>
            <a:spLocks noGrp="1"/>
          </p:cNvSpPr>
          <p:nvPr>
            <p:ph idx="1"/>
          </p:nvPr>
        </p:nvSpPr>
        <p:spPr>
          <a:xfrm>
            <a:off x="6391903" y="2121763"/>
            <a:ext cx="5235490" cy="3773010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0" indent="0">
              <a:buNone/>
            </a:pPr>
            <a:r>
              <a:rPr lang="pl-PL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 skierowany jest dla:</a:t>
            </a:r>
          </a:p>
          <a:p>
            <a:pPr marL="0"/>
            <a:r>
              <a:rPr lang="pl-PL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Osób które nie ukończyły 29 lat</a:t>
            </a:r>
          </a:p>
          <a:p>
            <a:pPr marL="0"/>
            <a:r>
              <a:rPr lang="pl-PL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Osób biernych zawodowo lub bezrobotnych</a:t>
            </a:r>
            <a:endParaRPr lang="pl-PL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pl-PL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000" b="1" dirty="0" err="1">
                <a:solidFill>
                  <a:schemeClr val="bg1"/>
                </a:solidFill>
              </a:rPr>
              <a:t>Gwarantujemy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</a:p>
          <a:p>
            <a:r>
              <a:rPr lang="en-US" sz="2000" dirty="0" err="1">
                <a:solidFill>
                  <a:schemeClr val="bg1"/>
                </a:solidFill>
              </a:rPr>
              <a:t>Darmowy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kurs</a:t>
            </a:r>
            <a:r>
              <a:rPr lang="en-US" sz="2000" dirty="0">
                <a:solidFill>
                  <a:schemeClr val="bg1"/>
                </a:solidFill>
              </a:rPr>
              <a:t>,</a:t>
            </a:r>
          </a:p>
          <a:p>
            <a:r>
              <a:rPr lang="en-US" sz="2000" dirty="0" err="1">
                <a:solidFill>
                  <a:schemeClr val="bg1"/>
                </a:solidFill>
              </a:rPr>
              <a:t>Stypendium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szkoleniowe</a:t>
            </a:r>
            <a:r>
              <a:rPr lang="en-US" sz="2000" dirty="0">
                <a:solidFill>
                  <a:schemeClr val="bg1"/>
                </a:solidFill>
              </a:rPr>
              <a:t>,</a:t>
            </a:r>
          </a:p>
          <a:p>
            <a:r>
              <a:rPr lang="en-US" sz="2000" dirty="0" err="1">
                <a:solidFill>
                  <a:schemeClr val="bg1"/>
                </a:solidFill>
              </a:rPr>
              <a:t>Stypendium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stażowe</a:t>
            </a:r>
            <a:r>
              <a:rPr lang="en-US" sz="2000" dirty="0">
                <a:solidFill>
                  <a:schemeClr val="bg1"/>
                </a:solidFill>
              </a:rPr>
              <a:t>!</a:t>
            </a:r>
          </a:p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39CEFB3F-B1DA-47F5-8A84-A8A82D70AC38}"/>
              </a:ext>
            </a:extLst>
          </p:cNvPr>
          <p:cNvSpPr txBox="1"/>
          <p:nvPr/>
        </p:nvSpPr>
        <p:spPr>
          <a:xfrm>
            <a:off x="6406127" y="484632"/>
            <a:ext cx="5221266" cy="10441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pl-PL" sz="4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Warunki udziału:</a:t>
            </a:r>
            <a:endParaRPr lang="en-US" sz="40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0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9" name="pole tekstowe 18">
            <a:extLst>
              <a:ext uri="{FF2B5EF4-FFF2-40B4-BE49-F238E27FC236}">
                <a16:creationId xmlns:a16="http://schemas.microsoft.com/office/drawing/2014/main" id="{FEBFE6AC-DAC0-444D-99C5-C61F3E1378E9}"/>
              </a:ext>
            </a:extLst>
          </p:cNvPr>
          <p:cNvSpPr txBox="1"/>
          <p:nvPr/>
        </p:nvSpPr>
        <p:spPr>
          <a:xfrm>
            <a:off x="-275691" y="154677"/>
            <a:ext cx="597491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WOLF SECURITY</a:t>
            </a:r>
          </a:p>
          <a:p>
            <a:pPr algn="ctr"/>
            <a:r>
              <a:rPr lang="pl-PL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PROFESSIONAL SECURITY AND MILITARY </a:t>
            </a:r>
            <a:r>
              <a:rPr lang="pl-PL" sz="2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</a:t>
            </a:r>
          </a:p>
          <a:p>
            <a:pPr algn="ctr"/>
            <a:r>
              <a:rPr lang="pl-PL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Telefon: 791-613-414,</a:t>
            </a:r>
          </a:p>
          <a:p>
            <a:pPr algn="ctr"/>
            <a:r>
              <a:rPr lang="pl-PL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533413359</a:t>
            </a:r>
          </a:p>
          <a:p>
            <a:pPr algn="ctr"/>
            <a:r>
              <a:rPr lang="pl-P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Email: t.zegan@kursy24.info</a:t>
            </a:r>
          </a:p>
        </p:txBody>
      </p:sp>
    </p:spTree>
    <p:extLst>
      <p:ext uri="{BB962C8B-B14F-4D97-AF65-F5344CB8AC3E}">
        <p14:creationId xmlns:p14="http://schemas.microsoft.com/office/powerpoint/2010/main" val="299855808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110</Words>
  <Application>Microsoft Office PowerPoint</Application>
  <PresentationFormat>Panoramiczny</PresentationFormat>
  <Paragraphs>28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Motyw pakietu Office</vt:lpstr>
      <vt:lpstr>Darmowe kursy!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Darmowy kurs! „Kwalifikowany pracownik ochrony”</dc:title>
  <dc:creator>Tom Ze</dc:creator>
  <cp:lastModifiedBy>Tom Ze</cp:lastModifiedBy>
  <cp:revision>6</cp:revision>
  <dcterms:created xsi:type="dcterms:W3CDTF">2017-11-04T09:37:35Z</dcterms:created>
  <dcterms:modified xsi:type="dcterms:W3CDTF">2018-02-04T15:27:25Z</dcterms:modified>
</cp:coreProperties>
</file>